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46" d="100"/>
          <a:sy n="46" d="100"/>
        </p:scale>
        <p:origin x="379" y="2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777B0-5D20-B20A-B38D-9EC135A000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8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AC92FA-02EC-6197-C99E-043E98DF54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3520"/>
            </a:lvl1pPr>
            <a:lvl2pPr marL="670575" indent="0" algn="ctr">
              <a:buNone/>
              <a:defRPr sz="2933"/>
            </a:lvl2pPr>
            <a:lvl3pPr marL="1341150" indent="0" algn="ctr">
              <a:buNone/>
              <a:defRPr sz="2640"/>
            </a:lvl3pPr>
            <a:lvl4pPr marL="2011726" indent="0" algn="ctr">
              <a:buNone/>
              <a:defRPr sz="2347"/>
            </a:lvl4pPr>
            <a:lvl5pPr marL="2682301" indent="0" algn="ctr">
              <a:buNone/>
              <a:defRPr sz="2347"/>
            </a:lvl5pPr>
            <a:lvl6pPr marL="3352876" indent="0" algn="ctr">
              <a:buNone/>
              <a:defRPr sz="2347"/>
            </a:lvl6pPr>
            <a:lvl7pPr marL="4023451" indent="0" algn="ctr">
              <a:buNone/>
              <a:defRPr sz="2347"/>
            </a:lvl7pPr>
            <a:lvl8pPr marL="4694027" indent="0" algn="ctr">
              <a:buNone/>
              <a:defRPr sz="2347"/>
            </a:lvl8pPr>
            <a:lvl9pPr marL="5364602" indent="0" algn="ctr">
              <a:buNone/>
              <a:defRPr sz="2347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C9873C-3EDC-AE61-6227-099112F09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DEE7C-8532-4C1F-A73B-92B9AA8B678A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3FA1D-9260-1E4F-5A7B-D87D18A03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4C0DA-E7D6-C570-B936-FF09C98ED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B9873-23BF-460B-94BB-53719107E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846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623C5-37B9-DB81-B58E-6CE16E88E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F086EE-010A-28C2-E134-4BEFF4FD5D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28EA16-3405-4563-70A6-241CB64F9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DEE7C-8532-4C1F-A73B-92B9AA8B678A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7A340-FDB3-920C-3C58-A2ACD190A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211E13-099B-FBD7-FD3B-9FB5832F6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B9873-23BF-460B-94BB-53719107E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888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C4A0D6-6FF6-971B-44A0-DE665C2967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91E15F-CE07-63C0-7A3D-E34611936F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56F77-737D-D3BA-4C70-FD8B8539C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DEE7C-8532-4C1F-A73B-92B9AA8B678A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6803B-6C44-9313-EBEA-C08960F2E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E58585-4B7B-5D4E-5F2D-DC86720CA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B9873-23BF-460B-94BB-53719107E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543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6C356-2C8D-56C0-4B1B-FB2E91C11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1EC13-02CB-7364-6AC0-049A59BB8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E0B70C-43E9-8E91-6713-19ADB428C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DEE7C-8532-4C1F-A73B-92B9AA8B678A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84B7A-D564-87AF-BCA8-EA1D0CAE2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12C35-E4AA-B103-2782-0D8A9EE12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B9873-23BF-460B-94BB-53719107E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510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C80BB-1004-530D-E14A-9712CD89D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B43000-BE92-10D4-B3ED-1BE1891B3F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3520">
                <a:solidFill>
                  <a:schemeClr val="tx1">
                    <a:tint val="82000"/>
                  </a:schemeClr>
                </a:solidFill>
              </a:defRPr>
            </a:lvl1pPr>
            <a:lvl2pPr marL="670575" indent="0">
              <a:buNone/>
              <a:defRPr sz="2933">
                <a:solidFill>
                  <a:schemeClr val="tx1">
                    <a:tint val="82000"/>
                  </a:schemeClr>
                </a:solidFill>
              </a:defRPr>
            </a:lvl2pPr>
            <a:lvl3pPr marL="1341150" indent="0">
              <a:buNone/>
              <a:defRPr sz="2640">
                <a:solidFill>
                  <a:schemeClr val="tx1">
                    <a:tint val="82000"/>
                  </a:schemeClr>
                </a:solidFill>
              </a:defRPr>
            </a:lvl3pPr>
            <a:lvl4pPr marL="2011726" indent="0">
              <a:buNone/>
              <a:defRPr sz="2347">
                <a:solidFill>
                  <a:schemeClr val="tx1">
                    <a:tint val="82000"/>
                  </a:schemeClr>
                </a:solidFill>
              </a:defRPr>
            </a:lvl4pPr>
            <a:lvl5pPr marL="2682301" indent="0">
              <a:buNone/>
              <a:defRPr sz="2347">
                <a:solidFill>
                  <a:schemeClr val="tx1">
                    <a:tint val="82000"/>
                  </a:schemeClr>
                </a:solidFill>
              </a:defRPr>
            </a:lvl5pPr>
            <a:lvl6pPr marL="3352876" indent="0">
              <a:buNone/>
              <a:defRPr sz="2347">
                <a:solidFill>
                  <a:schemeClr val="tx1">
                    <a:tint val="82000"/>
                  </a:schemeClr>
                </a:solidFill>
              </a:defRPr>
            </a:lvl6pPr>
            <a:lvl7pPr marL="4023451" indent="0">
              <a:buNone/>
              <a:defRPr sz="2347">
                <a:solidFill>
                  <a:schemeClr val="tx1">
                    <a:tint val="82000"/>
                  </a:schemeClr>
                </a:solidFill>
              </a:defRPr>
            </a:lvl7pPr>
            <a:lvl8pPr marL="4694027" indent="0">
              <a:buNone/>
              <a:defRPr sz="2347">
                <a:solidFill>
                  <a:schemeClr val="tx1">
                    <a:tint val="82000"/>
                  </a:schemeClr>
                </a:solidFill>
              </a:defRPr>
            </a:lvl8pPr>
            <a:lvl9pPr marL="5364602" indent="0">
              <a:buNone/>
              <a:defRPr sz="234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EAA327-AFE7-A1A8-9B43-D84C75728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DEE7C-8532-4C1F-A73B-92B9AA8B678A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2821A4-6C6C-52B6-BED0-422AE4403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29A893-9849-5F0C-22CE-9E72D399E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B9873-23BF-460B-94BB-53719107E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697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DEA9F-81D6-9433-3608-0BD7BA036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30AA9-4D7E-A7FD-A3CE-600F206519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9B82C2-C4A2-05DD-FB28-01D6B14392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99C4FF-19A3-3E85-D3BD-68E46D2F9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DEE7C-8532-4C1F-A73B-92B9AA8B678A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0627ED-A525-E22E-1979-470249638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307673-C6D8-6182-222B-84AA8490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B9873-23BF-460B-94BB-53719107E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64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1D010-FE2B-DCFC-0EFB-2EE45CD0F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6FE288-9546-D343-8F51-E1EFA92EF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131150-AA45-97EE-264D-384D970A65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DF3335-DFD7-61ED-F333-253F14A278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D47776-BF4B-601D-DC69-809BCA97E3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571D99-9622-0AEF-C8C7-8B0CE4A26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DEE7C-8532-4C1F-A73B-92B9AA8B678A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45F20B-4237-8459-2BB8-93142D112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9EF84F-267B-1272-2324-11D4B5CC3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B9873-23BF-460B-94BB-53719107E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473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D3BAA-33A5-258B-D60E-040FBC900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3AFBC2-DC8B-A56C-5F83-D9191A606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DEE7C-8532-4C1F-A73B-92B9AA8B678A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6D9555-5D83-4484-C3D6-A5EBA7233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706437-AE8D-9087-350C-6D5E0C5EF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B9873-23BF-460B-94BB-53719107E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447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FB9807-BA80-9AA8-5366-EEA778DF8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DEE7C-8532-4C1F-A73B-92B9AA8B678A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561CB3-79A3-0E6A-DDDC-DEA2055D6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C6022F-2B26-30D2-5534-DBEE7DF58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B9873-23BF-460B-94BB-53719107E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130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A4902-A0B1-578C-7CAB-61C03B1B4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F286FF-DEA3-E915-B878-41700C237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4693"/>
            </a:lvl1pPr>
            <a:lvl2pPr>
              <a:defRPr sz="4107"/>
            </a:lvl2pPr>
            <a:lvl3pPr>
              <a:defRPr sz="3520"/>
            </a:lvl3pPr>
            <a:lvl4pPr>
              <a:defRPr sz="2933"/>
            </a:lvl4pPr>
            <a:lvl5pPr>
              <a:defRPr sz="2933"/>
            </a:lvl5pPr>
            <a:lvl6pPr>
              <a:defRPr sz="2933"/>
            </a:lvl6pPr>
            <a:lvl7pPr>
              <a:defRPr sz="2933"/>
            </a:lvl7pPr>
            <a:lvl8pPr>
              <a:defRPr sz="2933"/>
            </a:lvl8pPr>
            <a:lvl9pPr>
              <a:defRPr sz="29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24A648-CB7F-3DD5-FE91-02997E253A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5CAE3C-49FD-5CFD-5EBD-7F7F2F538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DEE7C-8532-4C1F-A73B-92B9AA8B678A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4764CB-4F08-5EDE-4033-B0E18D58A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0D3DB8-7D4C-D63C-7EB5-EBDF4C366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B9873-23BF-460B-94BB-53719107E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664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0143E-4B67-02CA-6EF2-9AC9273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90D2A6-C824-B8B7-26D2-8E425075AB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4693"/>
            </a:lvl1pPr>
            <a:lvl2pPr marL="670575" indent="0">
              <a:buNone/>
              <a:defRPr sz="4107"/>
            </a:lvl2pPr>
            <a:lvl3pPr marL="1341150" indent="0">
              <a:buNone/>
              <a:defRPr sz="3520"/>
            </a:lvl3pPr>
            <a:lvl4pPr marL="2011726" indent="0">
              <a:buNone/>
              <a:defRPr sz="2933"/>
            </a:lvl4pPr>
            <a:lvl5pPr marL="2682301" indent="0">
              <a:buNone/>
              <a:defRPr sz="2933"/>
            </a:lvl5pPr>
            <a:lvl6pPr marL="3352876" indent="0">
              <a:buNone/>
              <a:defRPr sz="2933"/>
            </a:lvl6pPr>
            <a:lvl7pPr marL="4023451" indent="0">
              <a:buNone/>
              <a:defRPr sz="2933"/>
            </a:lvl7pPr>
            <a:lvl8pPr marL="4694027" indent="0">
              <a:buNone/>
              <a:defRPr sz="2933"/>
            </a:lvl8pPr>
            <a:lvl9pPr marL="5364602" indent="0">
              <a:buNone/>
              <a:defRPr sz="2933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74969-378B-EA02-0A5E-1995CF7C4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17E944-EFC6-0112-5CEA-A9C080761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DEE7C-8532-4C1F-A73B-92B9AA8B678A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68F392-4587-8165-235C-0AB229943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01F0FA-4CAF-1793-A461-DFFA663BD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B9873-23BF-460B-94BB-53719107E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533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8AC994-95CB-C1BA-9174-E5D675E5F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009118-5DCD-2A1E-D7F0-D4AA96CA5E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01D42-39DF-51B9-033A-836CA1560E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8DEE7C-8532-4C1F-A73B-92B9AA8B678A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9F353-31B5-6208-7423-F3E5A20F4B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92CA45-0B7B-2D80-C28F-9932628EFE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8B9873-23BF-460B-94BB-53719107E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743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41150" rtl="0" eaLnBrk="1" latinLnBrk="0" hangingPunct="1">
        <a:lnSpc>
          <a:spcPct val="90000"/>
        </a:lnSpc>
        <a:spcBef>
          <a:spcPct val="0"/>
        </a:spcBef>
        <a:buNone/>
        <a:defRPr sz="645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5288" indent="-335288" algn="l" defTabSz="1341150" rtl="0" eaLnBrk="1" latinLnBrk="0" hangingPunct="1">
        <a:lnSpc>
          <a:spcPct val="90000"/>
        </a:lnSpc>
        <a:spcBef>
          <a:spcPts val="1467"/>
        </a:spcBef>
        <a:buFont typeface="Arial" panose="020B0604020202020204" pitchFamily="34" charset="0"/>
        <a:buChar char="•"/>
        <a:defRPr sz="4107" kern="1200">
          <a:solidFill>
            <a:schemeClr val="tx1"/>
          </a:solidFill>
          <a:latin typeface="+mn-lt"/>
          <a:ea typeface="+mn-ea"/>
          <a:cs typeface="+mn-cs"/>
        </a:defRPr>
      </a:lvl1pPr>
      <a:lvl2pPr marL="100586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3520" kern="1200">
          <a:solidFill>
            <a:schemeClr val="tx1"/>
          </a:solidFill>
          <a:latin typeface="+mn-lt"/>
          <a:ea typeface="+mn-ea"/>
          <a:cs typeface="+mn-cs"/>
        </a:defRPr>
      </a:lvl2pPr>
      <a:lvl3pPr marL="1676438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3pPr>
      <a:lvl4pPr marL="234701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301758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68816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35873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502931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699890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75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5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72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30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7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45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4027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602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judiciallearningcenter.org/the-constitution-and-rights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>
            <a:extLst>
              <a:ext uri="{FF2B5EF4-FFF2-40B4-BE49-F238E27FC236}">
                <a16:creationId xmlns:a16="http://schemas.microsoft.com/office/drawing/2014/main" id="{6B28E0E7-979B-8504-1500-F29B5B64A1D1}"/>
              </a:ext>
            </a:extLst>
          </p:cNvPr>
          <p:cNvSpPr txBox="1"/>
          <p:nvPr/>
        </p:nvSpPr>
        <p:spPr>
          <a:xfrm>
            <a:off x="629587" y="753011"/>
            <a:ext cx="6625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Do you Know Your Bill of Rights?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60328AB7-4DC1-E25A-AF3D-26F71EAB2A1B}"/>
              </a:ext>
            </a:extLst>
          </p:cNvPr>
          <p:cNvSpPr txBox="1"/>
          <p:nvPr/>
        </p:nvSpPr>
        <p:spPr>
          <a:xfrm>
            <a:off x="629587" y="1454046"/>
            <a:ext cx="673058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Directions: Go to The Constitution and Rights page of the Judicial Learning Center website and read the information on the Bill of Rights to find the answers to the puzzle.</a:t>
            </a:r>
          </a:p>
          <a:p>
            <a:endParaRPr lang="en-US" dirty="0"/>
          </a:p>
          <a:p>
            <a:r>
              <a:rPr lang="en-US" dirty="0"/>
              <a:t>Link: </a:t>
            </a:r>
            <a:r>
              <a:rPr lang="en-US" u="sng" dirty="0">
                <a:hlinkClick r:id="rId2"/>
              </a:rPr>
              <a:t>http://judiciallearningcenter.org/the-constitution-and-rights/</a:t>
            </a:r>
            <a:endParaRPr lang="en-US" u="sng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806F735A-3A0B-46BD-1B66-F1B33B06F825}"/>
              </a:ext>
            </a:extLst>
          </p:cNvPr>
          <p:cNvSpPr/>
          <p:nvPr/>
        </p:nvSpPr>
        <p:spPr>
          <a:xfrm>
            <a:off x="1175004" y="3561588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535A897D-E4D8-8646-8A05-8B0F89A2FB05}"/>
              </a:ext>
            </a:extLst>
          </p:cNvPr>
          <p:cNvSpPr/>
          <p:nvPr/>
        </p:nvSpPr>
        <p:spPr>
          <a:xfrm>
            <a:off x="1542288" y="3561588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6AF7A108-0040-1A2F-2171-9A6306C00F25}"/>
              </a:ext>
            </a:extLst>
          </p:cNvPr>
          <p:cNvSpPr/>
          <p:nvPr/>
        </p:nvSpPr>
        <p:spPr>
          <a:xfrm>
            <a:off x="1909572" y="3561588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B40EFBCB-F521-3CC5-268C-CCA49E748537}"/>
              </a:ext>
            </a:extLst>
          </p:cNvPr>
          <p:cNvSpPr/>
          <p:nvPr/>
        </p:nvSpPr>
        <p:spPr>
          <a:xfrm>
            <a:off x="2276856" y="3563209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DF206428-46A6-4A72-E151-FAEE95CC8B2F}"/>
              </a:ext>
            </a:extLst>
          </p:cNvPr>
          <p:cNvSpPr/>
          <p:nvPr/>
        </p:nvSpPr>
        <p:spPr>
          <a:xfrm>
            <a:off x="2644140" y="3561588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7F0A023A-D3BE-5B4B-7060-91FEB83AF8C4}"/>
              </a:ext>
            </a:extLst>
          </p:cNvPr>
          <p:cNvGrpSpPr/>
          <p:nvPr/>
        </p:nvGrpSpPr>
        <p:grpSpPr>
          <a:xfrm>
            <a:off x="734518" y="3162925"/>
            <a:ext cx="6520721" cy="5632311"/>
            <a:chOff x="734518" y="3162925"/>
            <a:chExt cx="6520721" cy="5632311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D0BDA71D-5E65-3CFB-70E8-67C13987F770}"/>
                </a:ext>
              </a:extLst>
            </p:cNvPr>
            <p:cNvSpPr txBox="1"/>
            <p:nvPr/>
          </p:nvSpPr>
          <p:spPr>
            <a:xfrm>
              <a:off x="734518" y="3162925"/>
              <a:ext cx="6520721" cy="56323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The 8</a:t>
              </a:r>
              <a:r>
                <a:rPr lang="en-US" baseline="30000" dirty="0"/>
                <a:t>th</a:t>
              </a:r>
              <a:r>
                <a:rPr lang="en-US" dirty="0"/>
                <a:t> Amendment protects us from ___ or ___ punishment.</a:t>
              </a:r>
            </a:p>
            <a:p>
              <a:pPr marL="342900" indent="-342900">
                <a:buAutoNum type="arabicPeriod"/>
              </a:pPr>
              <a:endParaRPr lang="en-US" dirty="0"/>
            </a:p>
            <a:p>
              <a:pPr marL="342900" indent="-342900">
                <a:buAutoNum type="arabicPeriod"/>
              </a:pPr>
              <a:endParaRPr lang="en-US" dirty="0"/>
            </a:p>
            <a:p>
              <a:endParaRPr lang="en-US" dirty="0"/>
            </a:p>
            <a:p>
              <a:r>
                <a:rPr lang="en-US" dirty="0"/>
                <a:t>The 1</a:t>
              </a:r>
              <a:r>
                <a:rPr lang="en-US" baseline="30000" dirty="0"/>
                <a:t>st</a:t>
              </a:r>
              <a:r>
                <a:rPr lang="en-US" dirty="0"/>
                <a:t> Amendment ensures your free ___ of religion, or your right to worship as you choose.</a:t>
              </a:r>
            </a:p>
            <a:p>
              <a:endParaRPr lang="en-US" dirty="0"/>
            </a:p>
            <a:p>
              <a:pPr marL="342900" indent="-342900">
                <a:buAutoNum type="arabicPeriod"/>
              </a:pPr>
              <a:endParaRPr lang="en-US" dirty="0"/>
            </a:p>
            <a:p>
              <a:endParaRPr lang="en-US" dirty="0"/>
            </a:p>
            <a:p>
              <a:r>
                <a:rPr lang="en-US" dirty="0"/>
                <a:t>The 7</a:t>
              </a:r>
              <a:r>
                <a:rPr lang="en-US" baseline="30000" dirty="0"/>
                <a:t>th</a:t>
              </a:r>
              <a:r>
                <a:rPr lang="en-US" dirty="0"/>
                <a:t> Amendment gives us the right to a jury trial in __ cases.</a:t>
              </a:r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r>
                <a:rPr lang="en-US" dirty="0"/>
                <a:t>The 5</a:t>
              </a:r>
              <a:r>
                <a:rPr lang="en-US" baseline="30000" dirty="0"/>
                <a:t>th</a:t>
              </a:r>
              <a:r>
                <a:rPr lang="en-US" dirty="0"/>
                <a:t> Amendment protects you from self - ____, or from having to be a witness against yourself in a criminal trial.</a:t>
              </a:r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  <a:p>
              <a:r>
                <a:rPr lang="en-US" dirty="0"/>
                <a:t>The 6</a:t>
              </a:r>
              <a:r>
                <a:rPr lang="en-US" baseline="30000" dirty="0"/>
                <a:t>th</a:t>
              </a:r>
              <a:r>
                <a:rPr lang="en-US" dirty="0"/>
                <a:t> Amendment guarantees you a right to speedy and public trial, by a(an) ____ jury.</a:t>
              </a: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21E2A464-EE1F-7DEE-33E6-5B27A07C67FF}"/>
                </a:ext>
              </a:extLst>
            </p:cNvPr>
            <p:cNvSpPr/>
            <p:nvPr/>
          </p:nvSpPr>
          <p:spPr>
            <a:xfrm>
              <a:off x="4031479" y="3559967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49A679AC-A1B8-C6A9-E75F-A0BDA789CE38}"/>
                </a:ext>
              </a:extLst>
            </p:cNvPr>
            <p:cNvSpPr/>
            <p:nvPr/>
          </p:nvSpPr>
          <p:spPr>
            <a:xfrm>
              <a:off x="4398763" y="3559967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0AEF6EDF-D8DA-66DA-0F81-589268EFC3C8}"/>
                </a:ext>
              </a:extLst>
            </p:cNvPr>
            <p:cNvSpPr/>
            <p:nvPr/>
          </p:nvSpPr>
          <p:spPr>
            <a:xfrm>
              <a:off x="4766047" y="3559967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4BDA8CC1-967C-EA9D-E623-336ABE3E2BC0}"/>
                </a:ext>
              </a:extLst>
            </p:cNvPr>
            <p:cNvSpPr/>
            <p:nvPr/>
          </p:nvSpPr>
          <p:spPr>
            <a:xfrm>
              <a:off x="5133331" y="3561588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868A6CB0-04DE-3EDD-283E-808CD30723F6}"/>
                </a:ext>
              </a:extLst>
            </p:cNvPr>
            <p:cNvSpPr/>
            <p:nvPr/>
          </p:nvSpPr>
          <p:spPr>
            <a:xfrm>
              <a:off x="5500615" y="3559967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7" name="Rectangle 76">
            <a:extLst>
              <a:ext uri="{FF2B5EF4-FFF2-40B4-BE49-F238E27FC236}">
                <a16:creationId xmlns:a16="http://schemas.microsoft.com/office/drawing/2014/main" id="{4EF621CD-B170-D1DC-314E-03A72233586D}"/>
              </a:ext>
            </a:extLst>
          </p:cNvPr>
          <p:cNvSpPr/>
          <p:nvPr/>
        </p:nvSpPr>
        <p:spPr>
          <a:xfrm>
            <a:off x="5862828" y="3559967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AEFFF627-E4EB-7C44-D2DA-750137A11069}"/>
              </a:ext>
            </a:extLst>
          </p:cNvPr>
          <p:cNvSpPr/>
          <p:nvPr/>
        </p:nvSpPr>
        <p:spPr>
          <a:xfrm>
            <a:off x="6230112" y="3559967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33398172-2583-97DF-CD56-0369C5614A92}"/>
              </a:ext>
            </a:extLst>
          </p:cNvPr>
          <p:cNvSpPr txBox="1"/>
          <p:nvPr/>
        </p:nvSpPr>
        <p:spPr>
          <a:xfrm>
            <a:off x="3265082" y="3579255"/>
            <a:ext cx="451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30CA81FF-619C-972F-2304-0D4734B6E6AE}"/>
              </a:ext>
            </a:extLst>
          </p:cNvPr>
          <p:cNvSpPr txBox="1"/>
          <p:nvPr/>
        </p:nvSpPr>
        <p:spPr>
          <a:xfrm>
            <a:off x="1166709" y="3944015"/>
            <a:ext cx="2873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BF50E8C8-1BA7-6A73-5868-32E694C713F2}"/>
              </a:ext>
            </a:extLst>
          </p:cNvPr>
          <p:cNvSpPr/>
          <p:nvPr/>
        </p:nvSpPr>
        <p:spPr>
          <a:xfrm>
            <a:off x="1166709" y="4888992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07A1A124-CCB7-87C0-0604-1F526CECF840}"/>
              </a:ext>
            </a:extLst>
          </p:cNvPr>
          <p:cNvSpPr/>
          <p:nvPr/>
        </p:nvSpPr>
        <p:spPr>
          <a:xfrm>
            <a:off x="1533993" y="4888992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45AC043C-D9F5-0787-835C-F274BF494CCF}"/>
              </a:ext>
            </a:extLst>
          </p:cNvPr>
          <p:cNvSpPr/>
          <p:nvPr/>
        </p:nvSpPr>
        <p:spPr>
          <a:xfrm>
            <a:off x="1901277" y="4888992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ACBA8DA2-99EC-A5D7-4113-23179E7F9B9E}"/>
              </a:ext>
            </a:extLst>
          </p:cNvPr>
          <p:cNvSpPr/>
          <p:nvPr/>
        </p:nvSpPr>
        <p:spPr>
          <a:xfrm>
            <a:off x="2268561" y="4890613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DC531DCD-6400-6852-699D-00617D5F1055}"/>
              </a:ext>
            </a:extLst>
          </p:cNvPr>
          <p:cNvSpPr/>
          <p:nvPr/>
        </p:nvSpPr>
        <p:spPr>
          <a:xfrm>
            <a:off x="2635845" y="4888992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CE8A30DD-2C59-6295-85D9-AEDE81926A5A}"/>
              </a:ext>
            </a:extLst>
          </p:cNvPr>
          <p:cNvSpPr/>
          <p:nvPr/>
        </p:nvSpPr>
        <p:spPr>
          <a:xfrm>
            <a:off x="3011648" y="4888992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5E15FA08-7460-087D-30A8-E030F42B525A}"/>
              </a:ext>
            </a:extLst>
          </p:cNvPr>
          <p:cNvSpPr/>
          <p:nvPr/>
        </p:nvSpPr>
        <p:spPr>
          <a:xfrm>
            <a:off x="3378932" y="4888992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EFE85D09-E884-FAE9-236D-106BAA626FD7}"/>
              </a:ext>
            </a:extLst>
          </p:cNvPr>
          <p:cNvSpPr/>
          <p:nvPr/>
        </p:nvSpPr>
        <p:spPr>
          <a:xfrm>
            <a:off x="3746216" y="4888992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001FE1BF-EC64-7F58-C3EA-CC2C9F1725CD}"/>
              </a:ext>
            </a:extLst>
          </p:cNvPr>
          <p:cNvSpPr txBox="1"/>
          <p:nvPr/>
        </p:nvSpPr>
        <p:spPr>
          <a:xfrm>
            <a:off x="3022905" y="5244512"/>
            <a:ext cx="2598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2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9217F2B9-AADC-E11A-25B5-5A8690A3E46E}"/>
              </a:ext>
            </a:extLst>
          </p:cNvPr>
          <p:cNvSpPr/>
          <p:nvPr/>
        </p:nvSpPr>
        <p:spPr>
          <a:xfrm>
            <a:off x="1183808" y="5977859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85C362C2-05A3-39F4-D551-7A813AB8E052}"/>
              </a:ext>
            </a:extLst>
          </p:cNvPr>
          <p:cNvSpPr/>
          <p:nvPr/>
        </p:nvSpPr>
        <p:spPr>
          <a:xfrm>
            <a:off x="1551092" y="5977859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229CE7DC-797B-5613-9FD8-E2B6829A67FB}"/>
              </a:ext>
            </a:extLst>
          </p:cNvPr>
          <p:cNvSpPr/>
          <p:nvPr/>
        </p:nvSpPr>
        <p:spPr>
          <a:xfrm>
            <a:off x="1918376" y="5977859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8A3316D7-5BD8-284B-6B9A-5641F22C0517}"/>
              </a:ext>
            </a:extLst>
          </p:cNvPr>
          <p:cNvSpPr/>
          <p:nvPr/>
        </p:nvSpPr>
        <p:spPr>
          <a:xfrm>
            <a:off x="2285660" y="5979480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011AE70C-FEC5-8C84-FE80-166ABB61CE9D}"/>
              </a:ext>
            </a:extLst>
          </p:cNvPr>
          <p:cNvSpPr/>
          <p:nvPr/>
        </p:nvSpPr>
        <p:spPr>
          <a:xfrm>
            <a:off x="2652944" y="5977859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D7A790C1-6E9E-A4C0-0332-550592BCF629}"/>
              </a:ext>
            </a:extLst>
          </p:cNvPr>
          <p:cNvSpPr/>
          <p:nvPr/>
        </p:nvSpPr>
        <p:spPr>
          <a:xfrm>
            <a:off x="1166709" y="8794414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130B6399-7BE5-7678-4C1D-06F788BBC419}"/>
              </a:ext>
            </a:extLst>
          </p:cNvPr>
          <p:cNvSpPr/>
          <p:nvPr/>
        </p:nvSpPr>
        <p:spPr>
          <a:xfrm>
            <a:off x="1533993" y="8794414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A6C40A19-6ACB-94EE-E70F-62DDAC4E8BF9}"/>
              </a:ext>
            </a:extLst>
          </p:cNvPr>
          <p:cNvSpPr/>
          <p:nvPr/>
        </p:nvSpPr>
        <p:spPr>
          <a:xfrm>
            <a:off x="1901277" y="8794414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E73C4C91-8409-F632-8014-D3BC8C6099E2}"/>
              </a:ext>
            </a:extLst>
          </p:cNvPr>
          <p:cNvSpPr/>
          <p:nvPr/>
        </p:nvSpPr>
        <p:spPr>
          <a:xfrm>
            <a:off x="2268561" y="8796035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7132D7A7-82FD-3467-2167-AF14F42F91C4}"/>
              </a:ext>
            </a:extLst>
          </p:cNvPr>
          <p:cNvSpPr/>
          <p:nvPr/>
        </p:nvSpPr>
        <p:spPr>
          <a:xfrm>
            <a:off x="2635845" y="8794414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19A25C4E-EC88-8AB5-5DAE-4D10AE79286E}"/>
              </a:ext>
            </a:extLst>
          </p:cNvPr>
          <p:cNvSpPr/>
          <p:nvPr/>
        </p:nvSpPr>
        <p:spPr>
          <a:xfrm>
            <a:off x="3009163" y="8792793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FD2FA7CA-DC35-B1A5-4641-4B0C9219EE93}"/>
              </a:ext>
            </a:extLst>
          </p:cNvPr>
          <p:cNvSpPr/>
          <p:nvPr/>
        </p:nvSpPr>
        <p:spPr>
          <a:xfrm>
            <a:off x="3376447" y="8792793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FE21D7EA-C91C-DC00-80C7-552FD5945B9B}"/>
              </a:ext>
            </a:extLst>
          </p:cNvPr>
          <p:cNvSpPr/>
          <p:nvPr/>
        </p:nvSpPr>
        <p:spPr>
          <a:xfrm>
            <a:off x="3743731" y="8792793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AF814451-1239-48E6-B3C7-898C5B08E841}"/>
              </a:ext>
            </a:extLst>
          </p:cNvPr>
          <p:cNvSpPr/>
          <p:nvPr/>
        </p:nvSpPr>
        <p:spPr>
          <a:xfrm>
            <a:off x="4111015" y="8794414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40CFD671-130A-2549-0C86-0B83F295D5FC}"/>
              </a:ext>
            </a:extLst>
          </p:cNvPr>
          <p:cNvSpPr txBox="1"/>
          <p:nvPr/>
        </p:nvSpPr>
        <p:spPr>
          <a:xfrm>
            <a:off x="1943923" y="6332419"/>
            <a:ext cx="2598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3</a:t>
            </a:r>
          </a:p>
        </p:txBody>
      </p: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8D23F642-1381-E7DC-9541-9B2AA607A4C7}"/>
              </a:ext>
            </a:extLst>
          </p:cNvPr>
          <p:cNvGrpSpPr/>
          <p:nvPr/>
        </p:nvGrpSpPr>
        <p:grpSpPr>
          <a:xfrm>
            <a:off x="1178169" y="7374255"/>
            <a:ext cx="4743813" cy="669259"/>
            <a:chOff x="1178169" y="7374255"/>
            <a:chExt cx="4743813" cy="669259"/>
          </a:xfrm>
        </p:grpSpPr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1CA9AEE0-515A-6C0B-4572-3D2144DEEE3E}"/>
                </a:ext>
              </a:extLst>
            </p:cNvPr>
            <p:cNvSpPr/>
            <p:nvPr/>
          </p:nvSpPr>
          <p:spPr>
            <a:xfrm>
              <a:off x="1178670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DD96949C-6177-44D3-AD64-AA45A3212BDE}"/>
                </a:ext>
              </a:extLst>
            </p:cNvPr>
            <p:cNvSpPr/>
            <p:nvPr/>
          </p:nvSpPr>
          <p:spPr>
            <a:xfrm>
              <a:off x="1545954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0D00471A-AFB3-53E1-59B0-DF7BBE2891D0}"/>
                </a:ext>
              </a:extLst>
            </p:cNvPr>
            <p:cNvSpPr/>
            <p:nvPr/>
          </p:nvSpPr>
          <p:spPr>
            <a:xfrm>
              <a:off x="1913238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ED92E505-5636-69BD-5CCE-21B2F8D8DC98}"/>
                </a:ext>
              </a:extLst>
            </p:cNvPr>
            <p:cNvSpPr/>
            <p:nvPr/>
          </p:nvSpPr>
          <p:spPr>
            <a:xfrm>
              <a:off x="2280522" y="7377497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7A006B35-BE54-6B2B-C9D3-8A0239430693}"/>
                </a:ext>
              </a:extLst>
            </p:cNvPr>
            <p:cNvSpPr/>
            <p:nvPr/>
          </p:nvSpPr>
          <p:spPr>
            <a:xfrm>
              <a:off x="2647806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B0899C43-7367-DD3B-5496-28BFC6E4C7F2}"/>
                </a:ext>
              </a:extLst>
            </p:cNvPr>
            <p:cNvSpPr/>
            <p:nvPr/>
          </p:nvSpPr>
          <p:spPr>
            <a:xfrm>
              <a:off x="3022491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15560C61-7DEA-8C1F-00E3-04AFD0430CA2}"/>
                </a:ext>
              </a:extLst>
            </p:cNvPr>
            <p:cNvSpPr/>
            <p:nvPr/>
          </p:nvSpPr>
          <p:spPr>
            <a:xfrm>
              <a:off x="3389775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E31B7279-5898-5EAC-1977-6A925B7DCB2C}"/>
                </a:ext>
              </a:extLst>
            </p:cNvPr>
            <p:cNvSpPr/>
            <p:nvPr/>
          </p:nvSpPr>
          <p:spPr>
            <a:xfrm>
              <a:off x="3757059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4A259A34-7043-7553-D693-BE7754369F67}"/>
                </a:ext>
              </a:extLst>
            </p:cNvPr>
            <p:cNvSpPr/>
            <p:nvPr/>
          </p:nvSpPr>
          <p:spPr>
            <a:xfrm>
              <a:off x="4124343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8C82BDB7-8227-5331-0E7B-B25C63F716F0}"/>
                </a:ext>
              </a:extLst>
            </p:cNvPr>
            <p:cNvSpPr/>
            <p:nvPr/>
          </p:nvSpPr>
          <p:spPr>
            <a:xfrm>
              <a:off x="4491627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E4E50C7E-8F67-9D24-06A6-5F9341C07AF4}"/>
                </a:ext>
              </a:extLst>
            </p:cNvPr>
            <p:cNvSpPr/>
            <p:nvPr/>
          </p:nvSpPr>
          <p:spPr>
            <a:xfrm>
              <a:off x="4876518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10C97ECC-C228-A19E-BD6A-2DCB406D827D}"/>
                </a:ext>
              </a:extLst>
            </p:cNvPr>
            <p:cNvSpPr/>
            <p:nvPr/>
          </p:nvSpPr>
          <p:spPr>
            <a:xfrm>
              <a:off x="5243802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49EC039C-8E55-9D26-B04E-6D83DDA94B87}"/>
                </a:ext>
              </a:extLst>
            </p:cNvPr>
            <p:cNvSpPr/>
            <p:nvPr/>
          </p:nvSpPr>
          <p:spPr>
            <a:xfrm>
              <a:off x="5611086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4782CBA9-CD42-4082-F0AE-40531B273580}"/>
                </a:ext>
              </a:extLst>
            </p:cNvPr>
            <p:cNvSpPr txBox="1"/>
            <p:nvPr/>
          </p:nvSpPr>
          <p:spPr>
            <a:xfrm>
              <a:off x="1178169" y="7735737"/>
              <a:ext cx="2598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4</a:t>
              </a:r>
            </a:p>
          </p:txBody>
        </p:sp>
      </p:grpSp>
      <p:sp>
        <p:nvSpPr>
          <p:cNvPr id="129" name="TextBox 128">
            <a:extLst>
              <a:ext uri="{FF2B5EF4-FFF2-40B4-BE49-F238E27FC236}">
                <a16:creationId xmlns:a16="http://schemas.microsoft.com/office/drawing/2014/main" id="{12B55DE7-827B-1793-1311-58D6AE5396F5}"/>
              </a:ext>
            </a:extLst>
          </p:cNvPr>
          <p:cNvSpPr txBox="1"/>
          <p:nvPr/>
        </p:nvSpPr>
        <p:spPr>
          <a:xfrm>
            <a:off x="4136562" y="9181195"/>
            <a:ext cx="2598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484275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D4B03E-7B11-407C-C05F-8CAC944CBB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Box 63">
            <a:extLst>
              <a:ext uri="{FF2B5EF4-FFF2-40B4-BE49-F238E27FC236}">
                <a16:creationId xmlns:a16="http://schemas.microsoft.com/office/drawing/2014/main" id="{CCDD0F19-8E53-243A-5E1B-3153600FBE0B}"/>
              </a:ext>
            </a:extLst>
          </p:cNvPr>
          <p:cNvSpPr txBox="1"/>
          <p:nvPr/>
        </p:nvSpPr>
        <p:spPr>
          <a:xfrm>
            <a:off x="625839" y="927725"/>
            <a:ext cx="6520721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5</a:t>
            </a:r>
            <a:r>
              <a:rPr lang="en-US" baseline="30000" dirty="0"/>
              <a:t>th</a:t>
            </a:r>
            <a:r>
              <a:rPr lang="en-US" dirty="0"/>
              <a:t> Amendment protects you from ___ jeopardy, which ensures that you cannot be tried twice for the same crime.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5</a:t>
            </a:r>
            <a:r>
              <a:rPr lang="en-US" baseline="30000" dirty="0"/>
              <a:t>th</a:t>
            </a:r>
            <a:r>
              <a:rPr lang="en-US" dirty="0"/>
              <a:t> Amendment states that we cannot be held to answer for capital or other infamous crimes, unless on ____ of a Grand Jury.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8</a:t>
            </a:r>
            <a:r>
              <a:rPr lang="en-US" baseline="30000" dirty="0"/>
              <a:t>th</a:t>
            </a:r>
            <a:r>
              <a:rPr lang="en-US" dirty="0"/>
              <a:t> Amendment protects us from excessive ___ and fines.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2</a:t>
            </a:r>
            <a:r>
              <a:rPr lang="en-US" baseline="30000" dirty="0"/>
              <a:t>nd</a:t>
            </a:r>
            <a:r>
              <a:rPr lang="en-US" dirty="0"/>
              <a:t> Amendment protects our right to ___.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1</a:t>
            </a:r>
            <a:r>
              <a:rPr lang="en-US" baseline="30000" dirty="0"/>
              <a:t>st</a:t>
            </a:r>
            <a:r>
              <a:rPr lang="en-US" dirty="0"/>
              <a:t> Amendment protects our right to ___ of ___, both the spoken and symbolic kind.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4</a:t>
            </a:r>
            <a:r>
              <a:rPr lang="en-US" baseline="30000" dirty="0"/>
              <a:t>th</a:t>
            </a:r>
            <a:r>
              <a:rPr lang="en-US" dirty="0"/>
              <a:t> Amendment guarantees that the government cannot search our property or person without a legal ___.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ED34345-6817-F95B-74FC-9B3B932309F0}"/>
              </a:ext>
            </a:extLst>
          </p:cNvPr>
          <p:cNvGrpSpPr/>
          <p:nvPr/>
        </p:nvGrpSpPr>
        <p:grpSpPr>
          <a:xfrm>
            <a:off x="777657" y="4086259"/>
            <a:ext cx="1413249" cy="667638"/>
            <a:chOff x="1178169" y="7375876"/>
            <a:chExt cx="1413249" cy="6676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6A967E0D-236F-D6B2-ADDC-69A1C0A461DB}"/>
                </a:ext>
              </a:extLst>
            </p:cNvPr>
            <p:cNvSpPr/>
            <p:nvPr/>
          </p:nvSpPr>
          <p:spPr>
            <a:xfrm>
              <a:off x="1178670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5FFF6C6-88BE-A313-0AE0-684221C45DC3}"/>
                </a:ext>
              </a:extLst>
            </p:cNvPr>
            <p:cNvSpPr/>
            <p:nvPr/>
          </p:nvSpPr>
          <p:spPr>
            <a:xfrm>
              <a:off x="1545954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05E6B89-47DF-41A1-6631-D3FB5D274CEC}"/>
                </a:ext>
              </a:extLst>
            </p:cNvPr>
            <p:cNvSpPr/>
            <p:nvPr/>
          </p:nvSpPr>
          <p:spPr>
            <a:xfrm>
              <a:off x="1913238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2595945-EEA6-2DF9-2D78-A4307701890F}"/>
                </a:ext>
              </a:extLst>
            </p:cNvPr>
            <p:cNvSpPr/>
            <p:nvPr/>
          </p:nvSpPr>
          <p:spPr>
            <a:xfrm>
              <a:off x="2280522" y="7377497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20BD966-CEB4-BB9C-ED00-EA892E0DC9C2}"/>
                </a:ext>
              </a:extLst>
            </p:cNvPr>
            <p:cNvSpPr txBox="1"/>
            <p:nvPr/>
          </p:nvSpPr>
          <p:spPr>
            <a:xfrm>
              <a:off x="1178169" y="7735737"/>
              <a:ext cx="2598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8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DDAD0F5-55C0-35B2-3980-799BFF7E7899}"/>
              </a:ext>
            </a:extLst>
          </p:cNvPr>
          <p:cNvGrpSpPr/>
          <p:nvPr/>
        </p:nvGrpSpPr>
        <p:grpSpPr>
          <a:xfrm>
            <a:off x="783074" y="5142906"/>
            <a:ext cx="3256569" cy="679091"/>
            <a:chOff x="1178670" y="7374255"/>
            <a:chExt cx="3256569" cy="679091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72BB083-9BF9-E03B-4777-829747A20A59}"/>
                </a:ext>
              </a:extLst>
            </p:cNvPr>
            <p:cNvSpPr/>
            <p:nvPr/>
          </p:nvSpPr>
          <p:spPr>
            <a:xfrm>
              <a:off x="1178670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99BE726-1BCB-40F7-E7CA-7AF114519036}"/>
                </a:ext>
              </a:extLst>
            </p:cNvPr>
            <p:cNvSpPr/>
            <p:nvPr/>
          </p:nvSpPr>
          <p:spPr>
            <a:xfrm>
              <a:off x="1545954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2EB73F5-F285-1730-8D38-80DF369A8722}"/>
                </a:ext>
              </a:extLst>
            </p:cNvPr>
            <p:cNvSpPr/>
            <p:nvPr/>
          </p:nvSpPr>
          <p:spPr>
            <a:xfrm>
              <a:off x="1913238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29AEBFEC-669E-B95A-F37A-56A12CCA5502}"/>
                </a:ext>
              </a:extLst>
            </p:cNvPr>
            <p:cNvSpPr/>
            <p:nvPr/>
          </p:nvSpPr>
          <p:spPr>
            <a:xfrm>
              <a:off x="2280522" y="7377497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4AAEB46-C722-CA59-15C5-8D94F6105C87}"/>
                </a:ext>
              </a:extLst>
            </p:cNvPr>
            <p:cNvSpPr/>
            <p:nvPr/>
          </p:nvSpPr>
          <p:spPr>
            <a:xfrm>
              <a:off x="3022491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30D1360B-07B3-71FC-F7D5-1E81203376F5}"/>
                </a:ext>
              </a:extLst>
            </p:cNvPr>
            <p:cNvSpPr/>
            <p:nvPr/>
          </p:nvSpPr>
          <p:spPr>
            <a:xfrm>
              <a:off x="3389775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C3F4909-6E99-C1A9-31C7-D2303B47F833}"/>
                </a:ext>
              </a:extLst>
            </p:cNvPr>
            <p:cNvSpPr/>
            <p:nvPr/>
          </p:nvSpPr>
          <p:spPr>
            <a:xfrm>
              <a:off x="3757059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67AA4F37-E230-DBB4-9C67-33912FB79C1E}"/>
                </a:ext>
              </a:extLst>
            </p:cNvPr>
            <p:cNvSpPr/>
            <p:nvPr/>
          </p:nvSpPr>
          <p:spPr>
            <a:xfrm>
              <a:off x="4124343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4952CD6E-4EBA-A286-1705-ACBF9CABFBB7}"/>
                </a:ext>
              </a:extLst>
            </p:cNvPr>
            <p:cNvSpPr txBox="1"/>
            <p:nvPr/>
          </p:nvSpPr>
          <p:spPr>
            <a:xfrm>
              <a:off x="1571460" y="7745569"/>
              <a:ext cx="2598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9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BDF72CF-CB93-4CF8-04C6-2649A8D5C336}"/>
              </a:ext>
            </a:extLst>
          </p:cNvPr>
          <p:cNvGrpSpPr/>
          <p:nvPr/>
        </p:nvGrpSpPr>
        <p:grpSpPr>
          <a:xfrm>
            <a:off x="777657" y="2993752"/>
            <a:ext cx="3624354" cy="669259"/>
            <a:chOff x="1178169" y="7374255"/>
            <a:chExt cx="3624354" cy="669259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DFDADEE-8550-104C-AD64-368DC57BB1CD}"/>
                </a:ext>
              </a:extLst>
            </p:cNvPr>
            <p:cNvSpPr/>
            <p:nvPr/>
          </p:nvSpPr>
          <p:spPr>
            <a:xfrm>
              <a:off x="1178670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2FFBA188-33C0-0CAF-B1E1-9C2F4271DDC5}"/>
                </a:ext>
              </a:extLst>
            </p:cNvPr>
            <p:cNvSpPr/>
            <p:nvPr/>
          </p:nvSpPr>
          <p:spPr>
            <a:xfrm>
              <a:off x="1545954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E257B485-A6C7-6A49-C388-A53FE4AB300F}"/>
                </a:ext>
              </a:extLst>
            </p:cNvPr>
            <p:cNvSpPr/>
            <p:nvPr/>
          </p:nvSpPr>
          <p:spPr>
            <a:xfrm>
              <a:off x="1913238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649082B-B52A-4C9C-36D5-A270C72C9B78}"/>
                </a:ext>
              </a:extLst>
            </p:cNvPr>
            <p:cNvSpPr/>
            <p:nvPr/>
          </p:nvSpPr>
          <p:spPr>
            <a:xfrm>
              <a:off x="2280522" y="7377497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32AE869-6F70-521D-FEAE-8038BB76BDA2}"/>
                </a:ext>
              </a:extLst>
            </p:cNvPr>
            <p:cNvSpPr/>
            <p:nvPr/>
          </p:nvSpPr>
          <p:spPr>
            <a:xfrm>
              <a:off x="2647806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09A55A3-48F7-71CF-4A51-2DEA88A6D664}"/>
                </a:ext>
              </a:extLst>
            </p:cNvPr>
            <p:cNvSpPr/>
            <p:nvPr/>
          </p:nvSpPr>
          <p:spPr>
            <a:xfrm>
              <a:off x="3022491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28334C84-4D4A-1E4F-B3C4-DF2ED96EFD79}"/>
                </a:ext>
              </a:extLst>
            </p:cNvPr>
            <p:cNvSpPr/>
            <p:nvPr/>
          </p:nvSpPr>
          <p:spPr>
            <a:xfrm>
              <a:off x="3389775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89C6DDB9-AC13-C1B2-6463-C10B0109A27D}"/>
                </a:ext>
              </a:extLst>
            </p:cNvPr>
            <p:cNvSpPr/>
            <p:nvPr/>
          </p:nvSpPr>
          <p:spPr>
            <a:xfrm>
              <a:off x="3757059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F3FF9900-F5E0-FCEF-2DDB-6F6BB999A48E}"/>
                </a:ext>
              </a:extLst>
            </p:cNvPr>
            <p:cNvSpPr/>
            <p:nvPr/>
          </p:nvSpPr>
          <p:spPr>
            <a:xfrm>
              <a:off x="4124343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FA7BD71C-B3D9-91E7-457D-ACF5F8E37D6B}"/>
                </a:ext>
              </a:extLst>
            </p:cNvPr>
            <p:cNvSpPr/>
            <p:nvPr/>
          </p:nvSpPr>
          <p:spPr>
            <a:xfrm>
              <a:off x="4491627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2CDFE47D-F4D6-5DA3-720C-BE8CE4CFDA66}"/>
                </a:ext>
              </a:extLst>
            </p:cNvPr>
            <p:cNvSpPr txBox="1"/>
            <p:nvPr/>
          </p:nvSpPr>
          <p:spPr>
            <a:xfrm>
              <a:off x="1178169" y="7735737"/>
              <a:ext cx="2598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7</a:t>
              </a: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C524055B-27EE-C20E-A978-EE539433CF11}"/>
              </a:ext>
            </a:extLst>
          </p:cNvPr>
          <p:cNvGrpSpPr/>
          <p:nvPr/>
        </p:nvGrpSpPr>
        <p:grpSpPr>
          <a:xfrm>
            <a:off x="801283" y="1628764"/>
            <a:ext cx="2154717" cy="701487"/>
            <a:chOff x="1178670" y="7374255"/>
            <a:chExt cx="2154717" cy="701487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6841C45D-5EBD-B1A8-EB7E-1D9C6455F1BC}"/>
                </a:ext>
              </a:extLst>
            </p:cNvPr>
            <p:cNvSpPr/>
            <p:nvPr/>
          </p:nvSpPr>
          <p:spPr>
            <a:xfrm>
              <a:off x="1178670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59F39B3D-B215-5E46-05EC-745BE2F4128F}"/>
                </a:ext>
              </a:extLst>
            </p:cNvPr>
            <p:cNvSpPr/>
            <p:nvPr/>
          </p:nvSpPr>
          <p:spPr>
            <a:xfrm>
              <a:off x="1545954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6D49C5FF-0D07-06F4-0EDA-985A9111A8A5}"/>
                </a:ext>
              </a:extLst>
            </p:cNvPr>
            <p:cNvSpPr/>
            <p:nvPr/>
          </p:nvSpPr>
          <p:spPr>
            <a:xfrm>
              <a:off x="1913238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1660E562-2522-4313-32CA-3C318219B7C0}"/>
                </a:ext>
              </a:extLst>
            </p:cNvPr>
            <p:cNvSpPr/>
            <p:nvPr/>
          </p:nvSpPr>
          <p:spPr>
            <a:xfrm>
              <a:off x="2280522" y="7377497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D8CB4435-10FA-0103-9509-E52C7FC96954}"/>
                </a:ext>
              </a:extLst>
            </p:cNvPr>
            <p:cNvSpPr/>
            <p:nvPr/>
          </p:nvSpPr>
          <p:spPr>
            <a:xfrm>
              <a:off x="2647806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4843E5BF-411C-765E-2931-15D231F34C2D}"/>
                </a:ext>
              </a:extLst>
            </p:cNvPr>
            <p:cNvSpPr/>
            <p:nvPr/>
          </p:nvSpPr>
          <p:spPr>
            <a:xfrm>
              <a:off x="3022491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BB9B54F3-0047-C6F5-7B1D-29DF9122C21D}"/>
                </a:ext>
              </a:extLst>
            </p:cNvPr>
            <p:cNvSpPr txBox="1"/>
            <p:nvPr/>
          </p:nvSpPr>
          <p:spPr>
            <a:xfrm>
              <a:off x="2692336" y="7767965"/>
              <a:ext cx="2598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6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7531EFC8-A163-0653-6716-BC5173FC26D1}"/>
              </a:ext>
            </a:extLst>
          </p:cNvPr>
          <p:cNvGrpSpPr/>
          <p:nvPr/>
        </p:nvGrpSpPr>
        <p:grpSpPr>
          <a:xfrm>
            <a:off x="778158" y="6505637"/>
            <a:ext cx="5478648" cy="695343"/>
            <a:chOff x="1178670" y="7374255"/>
            <a:chExt cx="5478648" cy="695343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15D6AC29-CE93-33EE-F7EA-107FAAF3CF4E}"/>
                </a:ext>
              </a:extLst>
            </p:cNvPr>
            <p:cNvSpPr/>
            <p:nvPr/>
          </p:nvSpPr>
          <p:spPr>
            <a:xfrm>
              <a:off x="1178670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B771BED1-9573-5FCC-188D-3CADB8FF8C9B}"/>
                </a:ext>
              </a:extLst>
            </p:cNvPr>
            <p:cNvSpPr/>
            <p:nvPr/>
          </p:nvSpPr>
          <p:spPr>
            <a:xfrm>
              <a:off x="1545954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3793A6EA-5C9B-1B48-3732-7275AE07BE0E}"/>
                </a:ext>
              </a:extLst>
            </p:cNvPr>
            <p:cNvSpPr/>
            <p:nvPr/>
          </p:nvSpPr>
          <p:spPr>
            <a:xfrm>
              <a:off x="1913238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8530D7AE-A838-6E04-FB44-5E155095894B}"/>
                </a:ext>
              </a:extLst>
            </p:cNvPr>
            <p:cNvSpPr/>
            <p:nvPr/>
          </p:nvSpPr>
          <p:spPr>
            <a:xfrm>
              <a:off x="2280522" y="7377497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08F4101C-52B9-231D-B005-665A8EFA0EC6}"/>
                </a:ext>
              </a:extLst>
            </p:cNvPr>
            <p:cNvSpPr/>
            <p:nvPr/>
          </p:nvSpPr>
          <p:spPr>
            <a:xfrm>
              <a:off x="2647806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466CCAFD-6C18-93BF-CC72-01FB2BB8AB57}"/>
                </a:ext>
              </a:extLst>
            </p:cNvPr>
            <p:cNvSpPr/>
            <p:nvPr/>
          </p:nvSpPr>
          <p:spPr>
            <a:xfrm>
              <a:off x="3022491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F147B60A-1161-3766-E908-26778314D2CD}"/>
                </a:ext>
              </a:extLst>
            </p:cNvPr>
            <p:cNvSpPr/>
            <p:nvPr/>
          </p:nvSpPr>
          <p:spPr>
            <a:xfrm>
              <a:off x="3389775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3F11DCD1-F162-021C-0C9D-0C9ED4B0B1D6}"/>
                </a:ext>
              </a:extLst>
            </p:cNvPr>
            <p:cNvSpPr/>
            <p:nvPr/>
          </p:nvSpPr>
          <p:spPr>
            <a:xfrm>
              <a:off x="5979138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4197D2D5-66F7-A911-9BFE-0D81929D01F5}"/>
                </a:ext>
              </a:extLst>
            </p:cNvPr>
            <p:cNvSpPr/>
            <p:nvPr/>
          </p:nvSpPr>
          <p:spPr>
            <a:xfrm>
              <a:off x="6346422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933B67F7-7927-3524-79AA-C5AF6D79764D}"/>
                </a:ext>
              </a:extLst>
            </p:cNvPr>
            <p:cNvSpPr/>
            <p:nvPr/>
          </p:nvSpPr>
          <p:spPr>
            <a:xfrm>
              <a:off x="4491627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1DB99FA1-6A37-7CE6-B6FD-71DACEEEB8DA}"/>
                </a:ext>
              </a:extLst>
            </p:cNvPr>
            <p:cNvSpPr/>
            <p:nvPr/>
          </p:nvSpPr>
          <p:spPr>
            <a:xfrm>
              <a:off x="4876518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04351A0F-A5A4-3DDC-6811-31AB9D307A9B}"/>
                </a:ext>
              </a:extLst>
            </p:cNvPr>
            <p:cNvSpPr/>
            <p:nvPr/>
          </p:nvSpPr>
          <p:spPr>
            <a:xfrm>
              <a:off x="5243802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7A2957A8-5211-5DC0-B2AF-D15D6E029B01}"/>
                </a:ext>
              </a:extLst>
            </p:cNvPr>
            <p:cNvSpPr/>
            <p:nvPr/>
          </p:nvSpPr>
          <p:spPr>
            <a:xfrm>
              <a:off x="5611086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0F144B81-5CB5-7FD5-405B-DF5169857560}"/>
                </a:ext>
              </a:extLst>
            </p:cNvPr>
            <p:cNvSpPr txBox="1"/>
            <p:nvPr/>
          </p:nvSpPr>
          <p:spPr>
            <a:xfrm>
              <a:off x="1512691" y="7761821"/>
              <a:ext cx="4630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10</a:t>
              </a:r>
            </a:p>
          </p:txBody>
        </p:sp>
      </p:grpSp>
      <p:sp>
        <p:nvSpPr>
          <p:cNvPr id="123" name="TextBox 122">
            <a:extLst>
              <a:ext uri="{FF2B5EF4-FFF2-40B4-BE49-F238E27FC236}">
                <a16:creationId xmlns:a16="http://schemas.microsoft.com/office/drawing/2014/main" id="{648C59E9-C141-8583-09C8-F61A81D06217}"/>
              </a:ext>
            </a:extLst>
          </p:cNvPr>
          <p:cNvSpPr txBox="1"/>
          <p:nvPr/>
        </p:nvSpPr>
        <p:spPr>
          <a:xfrm>
            <a:off x="3539624" y="6524925"/>
            <a:ext cx="463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of</a:t>
            </a:r>
          </a:p>
        </p:txBody>
      </p: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BB9D7B26-3496-CDF4-99EF-88956675E122}"/>
              </a:ext>
            </a:extLst>
          </p:cNvPr>
          <p:cNvGrpSpPr/>
          <p:nvPr/>
        </p:nvGrpSpPr>
        <p:grpSpPr>
          <a:xfrm>
            <a:off x="801283" y="7887134"/>
            <a:ext cx="2635343" cy="683557"/>
            <a:chOff x="1178670" y="7374255"/>
            <a:chExt cx="2635343" cy="683557"/>
          </a:xfrm>
        </p:grpSpPr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E1710972-A19E-24C2-DE5F-33FB3562013C}"/>
                </a:ext>
              </a:extLst>
            </p:cNvPr>
            <p:cNvSpPr/>
            <p:nvPr/>
          </p:nvSpPr>
          <p:spPr>
            <a:xfrm>
              <a:off x="1178670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A8E74868-77AF-ACFC-6108-9B45EF365DF0}"/>
                </a:ext>
              </a:extLst>
            </p:cNvPr>
            <p:cNvSpPr/>
            <p:nvPr/>
          </p:nvSpPr>
          <p:spPr>
            <a:xfrm>
              <a:off x="1545954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4EA72561-3A66-C0A7-E723-ADA9F8630E03}"/>
                </a:ext>
              </a:extLst>
            </p:cNvPr>
            <p:cNvSpPr/>
            <p:nvPr/>
          </p:nvSpPr>
          <p:spPr>
            <a:xfrm>
              <a:off x="1913238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12AF33EB-30B3-9382-7882-015EB74B9A47}"/>
                </a:ext>
              </a:extLst>
            </p:cNvPr>
            <p:cNvSpPr/>
            <p:nvPr/>
          </p:nvSpPr>
          <p:spPr>
            <a:xfrm>
              <a:off x="2280522" y="7377497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5DEAC9F7-BA37-E4AF-1B0C-3A2F65C56EA7}"/>
                </a:ext>
              </a:extLst>
            </p:cNvPr>
            <p:cNvSpPr/>
            <p:nvPr/>
          </p:nvSpPr>
          <p:spPr>
            <a:xfrm>
              <a:off x="2647806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AD7CEB24-9842-689D-0637-C72E480C24B4}"/>
                </a:ext>
              </a:extLst>
            </p:cNvPr>
            <p:cNvSpPr/>
            <p:nvPr/>
          </p:nvSpPr>
          <p:spPr>
            <a:xfrm>
              <a:off x="3022491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7C93AC43-89A9-AF9E-D061-D4A041D29908}"/>
                </a:ext>
              </a:extLst>
            </p:cNvPr>
            <p:cNvSpPr/>
            <p:nvPr/>
          </p:nvSpPr>
          <p:spPr>
            <a:xfrm>
              <a:off x="3389775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059499ED-D476-5567-A657-D232A1950809}"/>
                </a:ext>
              </a:extLst>
            </p:cNvPr>
            <p:cNvSpPr txBox="1"/>
            <p:nvPr/>
          </p:nvSpPr>
          <p:spPr>
            <a:xfrm>
              <a:off x="3350929" y="7750035"/>
              <a:ext cx="4630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11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85962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6A962-C35B-273E-2A9A-BF74DB64A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Box 63">
            <a:extLst>
              <a:ext uri="{FF2B5EF4-FFF2-40B4-BE49-F238E27FC236}">
                <a16:creationId xmlns:a16="http://schemas.microsoft.com/office/drawing/2014/main" id="{F831412A-331A-292C-293B-A41536246A4F}"/>
              </a:ext>
            </a:extLst>
          </p:cNvPr>
          <p:cNvSpPr txBox="1"/>
          <p:nvPr/>
        </p:nvSpPr>
        <p:spPr>
          <a:xfrm>
            <a:off x="625839" y="927725"/>
            <a:ext cx="652072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1</a:t>
            </a:r>
            <a:r>
              <a:rPr lang="en-US" baseline="30000" dirty="0"/>
              <a:t>st</a:t>
            </a:r>
            <a:r>
              <a:rPr lang="en-US" dirty="0"/>
              <a:t> Amendment guarantees your right to ___ the government if you have a grievance.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4</a:t>
            </a:r>
            <a:r>
              <a:rPr lang="en-US" baseline="30000" dirty="0"/>
              <a:t>th</a:t>
            </a:r>
            <a:r>
              <a:rPr lang="en-US" dirty="0"/>
              <a:t> Amendment tells us that we have the right to be secure in our persons, houses, and papers from ___ and ___.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5</a:t>
            </a:r>
            <a:r>
              <a:rPr lang="en-US" baseline="30000" dirty="0"/>
              <a:t>th</a:t>
            </a:r>
            <a:r>
              <a:rPr lang="en-US" dirty="0"/>
              <a:t> Amendment protects us from loss of life, liberty or property without ___ ___ of law.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5D9B6FC-44AC-36AD-8B20-5BDC832BCE46}"/>
              </a:ext>
            </a:extLst>
          </p:cNvPr>
          <p:cNvGrpSpPr/>
          <p:nvPr/>
        </p:nvGrpSpPr>
        <p:grpSpPr>
          <a:xfrm>
            <a:off x="761758" y="4360361"/>
            <a:ext cx="1795624" cy="667638"/>
            <a:chOff x="1178169" y="7375876"/>
            <a:chExt cx="1795624" cy="66763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9B0A6DF-5139-81CE-ED82-BA4888616390}"/>
                </a:ext>
              </a:extLst>
            </p:cNvPr>
            <p:cNvSpPr/>
            <p:nvPr/>
          </p:nvSpPr>
          <p:spPr>
            <a:xfrm>
              <a:off x="1178670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EC072DD-E9A5-F56E-2322-96355DCA108C}"/>
                </a:ext>
              </a:extLst>
            </p:cNvPr>
            <p:cNvSpPr/>
            <p:nvPr/>
          </p:nvSpPr>
          <p:spPr>
            <a:xfrm>
              <a:off x="1545954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18C9D47-89EF-0441-2C29-47405E210569}"/>
                </a:ext>
              </a:extLst>
            </p:cNvPr>
            <p:cNvSpPr/>
            <p:nvPr/>
          </p:nvSpPr>
          <p:spPr>
            <a:xfrm>
              <a:off x="1913238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40924E0-C7E8-395F-413B-BA1021EA5C30}"/>
                </a:ext>
              </a:extLst>
            </p:cNvPr>
            <p:cNvSpPr/>
            <p:nvPr/>
          </p:nvSpPr>
          <p:spPr>
            <a:xfrm>
              <a:off x="2662897" y="7377497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A555C90-A674-5F51-8CC0-F6F82A7055A5}"/>
                </a:ext>
              </a:extLst>
            </p:cNvPr>
            <p:cNvSpPr txBox="1"/>
            <p:nvPr/>
          </p:nvSpPr>
          <p:spPr>
            <a:xfrm>
              <a:off x="1178169" y="7735737"/>
              <a:ext cx="2598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400" dirty="0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7D80979-9C27-457B-5080-486385E7FA5F}"/>
              </a:ext>
            </a:extLst>
          </p:cNvPr>
          <p:cNvGrpSpPr/>
          <p:nvPr/>
        </p:nvGrpSpPr>
        <p:grpSpPr>
          <a:xfrm>
            <a:off x="778158" y="2993752"/>
            <a:ext cx="4368943" cy="654612"/>
            <a:chOff x="1178670" y="7374255"/>
            <a:chExt cx="4368943" cy="654612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D493DF46-D3FD-9765-0CDF-E3B70EC82ECF}"/>
                </a:ext>
              </a:extLst>
            </p:cNvPr>
            <p:cNvSpPr/>
            <p:nvPr/>
          </p:nvSpPr>
          <p:spPr>
            <a:xfrm>
              <a:off x="1178670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3E0B4288-CA69-91AB-8A1B-71D51C210436}"/>
                </a:ext>
              </a:extLst>
            </p:cNvPr>
            <p:cNvSpPr/>
            <p:nvPr/>
          </p:nvSpPr>
          <p:spPr>
            <a:xfrm>
              <a:off x="1545954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F2C3A1A8-C02E-9297-1EE0-12CD21EE2B97}"/>
                </a:ext>
              </a:extLst>
            </p:cNvPr>
            <p:cNvSpPr/>
            <p:nvPr/>
          </p:nvSpPr>
          <p:spPr>
            <a:xfrm>
              <a:off x="1913238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E75F529D-D2D0-79E0-BF61-5C3CEAB7F315}"/>
                </a:ext>
              </a:extLst>
            </p:cNvPr>
            <p:cNvSpPr/>
            <p:nvPr/>
          </p:nvSpPr>
          <p:spPr>
            <a:xfrm>
              <a:off x="2280522" y="7377497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976C1DC9-ADEE-6247-9DDB-52EAEEDADCA6}"/>
                </a:ext>
              </a:extLst>
            </p:cNvPr>
            <p:cNvSpPr/>
            <p:nvPr/>
          </p:nvSpPr>
          <p:spPr>
            <a:xfrm>
              <a:off x="2647806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CCB0A1BC-AA9E-C861-4747-B774657E4B8C}"/>
                </a:ext>
              </a:extLst>
            </p:cNvPr>
            <p:cNvSpPr/>
            <p:nvPr/>
          </p:nvSpPr>
          <p:spPr>
            <a:xfrm>
              <a:off x="3022491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643371F1-2C2D-73A0-B8B4-1DCA3B4AFE70}"/>
                </a:ext>
              </a:extLst>
            </p:cNvPr>
            <p:cNvSpPr/>
            <p:nvPr/>
          </p:nvSpPr>
          <p:spPr>
            <a:xfrm>
              <a:off x="4869433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C4576517-39DE-0F0F-6306-782520B5EA15}"/>
                </a:ext>
              </a:extLst>
            </p:cNvPr>
            <p:cNvSpPr/>
            <p:nvPr/>
          </p:nvSpPr>
          <p:spPr>
            <a:xfrm>
              <a:off x="5236717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D3E5815F-9F50-E70D-7E63-37FFB7AA91AD}"/>
                </a:ext>
              </a:extLst>
            </p:cNvPr>
            <p:cNvSpPr/>
            <p:nvPr/>
          </p:nvSpPr>
          <p:spPr>
            <a:xfrm>
              <a:off x="4124343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C1F456B6-73A9-72E4-3567-B612BE92B6E9}"/>
                </a:ext>
              </a:extLst>
            </p:cNvPr>
            <p:cNvSpPr/>
            <p:nvPr/>
          </p:nvSpPr>
          <p:spPr>
            <a:xfrm>
              <a:off x="4491627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DF11BC20-B6FC-0D78-019A-3C4E35F34B99}"/>
                </a:ext>
              </a:extLst>
            </p:cNvPr>
            <p:cNvSpPr txBox="1"/>
            <p:nvPr/>
          </p:nvSpPr>
          <p:spPr>
            <a:xfrm>
              <a:off x="4437749" y="7721090"/>
              <a:ext cx="46709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13</a:t>
              </a: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3AB3A6CE-2178-25A2-8186-FE9279F8A55B}"/>
              </a:ext>
            </a:extLst>
          </p:cNvPr>
          <p:cNvGrpSpPr/>
          <p:nvPr/>
        </p:nvGrpSpPr>
        <p:grpSpPr>
          <a:xfrm>
            <a:off x="801283" y="1628764"/>
            <a:ext cx="2261304" cy="696397"/>
            <a:chOff x="1178670" y="7374255"/>
            <a:chExt cx="2261304" cy="696397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869C5538-326E-13B6-FB90-2A7CFED0B5C4}"/>
                </a:ext>
              </a:extLst>
            </p:cNvPr>
            <p:cNvSpPr/>
            <p:nvPr/>
          </p:nvSpPr>
          <p:spPr>
            <a:xfrm>
              <a:off x="1178670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70BB3CA1-2254-45D1-D8F3-D4F0A15EB9AE}"/>
                </a:ext>
              </a:extLst>
            </p:cNvPr>
            <p:cNvSpPr/>
            <p:nvPr/>
          </p:nvSpPr>
          <p:spPr>
            <a:xfrm>
              <a:off x="1545954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533F8EDD-358E-22FB-66DA-94B5A6DCF6CB}"/>
                </a:ext>
              </a:extLst>
            </p:cNvPr>
            <p:cNvSpPr/>
            <p:nvPr/>
          </p:nvSpPr>
          <p:spPr>
            <a:xfrm>
              <a:off x="1913238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E14A32D4-35FE-F96E-46E0-211E70834553}"/>
                </a:ext>
              </a:extLst>
            </p:cNvPr>
            <p:cNvSpPr/>
            <p:nvPr/>
          </p:nvSpPr>
          <p:spPr>
            <a:xfrm>
              <a:off x="2280522" y="7377497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4E539C30-8D81-7205-5226-A57BA18E1C56}"/>
                </a:ext>
              </a:extLst>
            </p:cNvPr>
            <p:cNvSpPr/>
            <p:nvPr/>
          </p:nvSpPr>
          <p:spPr>
            <a:xfrm>
              <a:off x="2647806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03327474-274C-01BD-5A5F-0622515E73A9}"/>
                </a:ext>
              </a:extLst>
            </p:cNvPr>
            <p:cNvSpPr/>
            <p:nvPr/>
          </p:nvSpPr>
          <p:spPr>
            <a:xfrm>
              <a:off x="3022491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06CB5254-AFDC-2DD6-FCBE-C64A689A4067}"/>
                </a:ext>
              </a:extLst>
            </p:cNvPr>
            <p:cNvSpPr txBox="1"/>
            <p:nvPr/>
          </p:nvSpPr>
          <p:spPr>
            <a:xfrm>
              <a:off x="2985452" y="7762875"/>
              <a:ext cx="45452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12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917144DB-E9FD-0D49-C4A5-DE543C5938B4}"/>
              </a:ext>
            </a:extLst>
          </p:cNvPr>
          <p:cNvGrpSpPr/>
          <p:nvPr/>
        </p:nvGrpSpPr>
        <p:grpSpPr>
          <a:xfrm>
            <a:off x="669435" y="5681152"/>
            <a:ext cx="6730583" cy="1911221"/>
            <a:chOff x="567871" y="7219454"/>
            <a:chExt cx="6730583" cy="1911221"/>
          </a:xfrm>
        </p:grpSpPr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7E87F2DF-F5A3-8F96-F40A-D7EE1952B477}"/>
                </a:ext>
              </a:extLst>
            </p:cNvPr>
            <p:cNvSpPr txBox="1"/>
            <p:nvPr/>
          </p:nvSpPr>
          <p:spPr>
            <a:xfrm>
              <a:off x="567871" y="7219454"/>
              <a:ext cx="673058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Enter the letters in the boxes below to find the missing phrase:</a:t>
              </a:r>
            </a:p>
            <a:p>
              <a:endParaRPr lang="en-US" dirty="0"/>
            </a:p>
            <a:p>
              <a:endParaRPr lang="en-US" dirty="0"/>
            </a:p>
            <a:p>
              <a:endParaRPr lang="en-US" dirty="0"/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2F26FBFC-CB06-3CA7-829E-8F8F27B55B3D}"/>
                </a:ext>
              </a:extLst>
            </p:cNvPr>
            <p:cNvSpPr/>
            <p:nvPr/>
          </p:nvSpPr>
          <p:spPr>
            <a:xfrm>
              <a:off x="4097529" y="764730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BB522C9F-2794-50B5-45D7-5798935E3D68}"/>
                </a:ext>
              </a:extLst>
            </p:cNvPr>
            <p:cNvGrpSpPr/>
            <p:nvPr/>
          </p:nvGrpSpPr>
          <p:grpSpPr>
            <a:xfrm>
              <a:off x="2257664" y="8461416"/>
              <a:ext cx="3257070" cy="669259"/>
              <a:chOff x="1178169" y="7374255"/>
              <a:chExt cx="3257070" cy="669259"/>
            </a:xfrm>
          </p:grpSpPr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C1E5B6C6-7CBC-D2D0-591F-32658EA53D1B}"/>
                  </a:ext>
                </a:extLst>
              </p:cNvPr>
              <p:cNvSpPr/>
              <p:nvPr/>
            </p:nvSpPr>
            <p:spPr>
              <a:xfrm>
                <a:off x="1178670" y="7375876"/>
                <a:ext cx="310896" cy="38862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EC28855C-A6CA-A7A7-D2FB-8BA8755476A4}"/>
                  </a:ext>
                </a:extLst>
              </p:cNvPr>
              <p:cNvSpPr/>
              <p:nvPr/>
            </p:nvSpPr>
            <p:spPr>
              <a:xfrm>
                <a:off x="1545954" y="7375876"/>
                <a:ext cx="310896" cy="38862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F1146872-2BF2-BAEB-F9EC-680955314C2A}"/>
                  </a:ext>
                </a:extLst>
              </p:cNvPr>
              <p:cNvSpPr/>
              <p:nvPr/>
            </p:nvSpPr>
            <p:spPr>
              <a:xfrm>
                <a:off x="1913238" y="7375876"/>
                <a:ext cx="310896" cy="38862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548B2D93-09E7-4B87-FBAA-7D33608FACA6}"/>
                  </a:ext>
                </a:extLst>
              </p:cNvPr>
              <p:cNvSpPr/>
              <p:nvPr/>
            </p:nvSpPr>
            <p:spPr>
              <a:xfrm>
                <a:off x="2280522" y="7377497"/>
                <a:ext cx="310896" cy="38862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B0F95B38-3C73-E320-D195-6B99C93AF0C0}"/>
                  </a:ext>
                </a:extLst>
              </p:cNvPr>
              <p:cNvSpPr/>
              <p:nvPr/>
            </p:nvSpPr>
            <p:spPr>
              <a:xfrm>
                <a:off x="2647806" y="7375876"/>
                <a:ext cx="310896" cy="38862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BCFF9CA0-41F8-D4A9-96AA-D02AA75A0B30}"/>
                  </a:ext>
                </a:extLst>
              </p:cNvPr>
              <p:cNvSpPr/>
              <p:nvPr/>
            </p:nvSpPr>
            <p:spPr>
              <a:xfrm>
                <a:off x="3022491" y="7374255"/>
                <a:ext cx="310896" cy="38862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98706985-1B7F-B1A6-97C7-4A519329CD9F}"/>
                  </a:ext>
                </a:extLst>
              </p:cNvPr>
              <p:cNvSpPr/>
              <p:nvPr/>
            </p:nvSpPr>
            <p:spPr>
              <a:xfrm>
                <a:off x="3389775" y="7374255"/>
                <a:ext cx="310896" cy="38862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2A159B20-91DA-0071-2FA1-2038F2C567BD}"/>
                  </a:ext>
                </a:extLst>
              </p:cNvPr>
              <p:cNvSpPr/>
              <p:nvPr/>
            </p:nvSpPr>
            <p:spPr>
              <a:xfrm>
                <a:off x="3757059" y="7374255"/>
                <a:ext cx="310896" cy="38862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563DBA77-714A-3661-5F25-E25C71BDF7A8}"/>
                  </a:ext>
                </a:extLst>
              </p:cNvPr>
              <p:cNvSpPr/>
              <p:nvPr/>
            </p:nvSpPr>
            <p:spPr>
              <a:xfrm>
                <a:off x="4124343" y="7375876"/>
                <a:ext cx="310896" cy="38862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66583036-057D-B12D-C9D6-0A6CDDC5EF45}"/>
                  </a:ext>
                </a:extLst>
              </p:cNvPr>
              <p:cNvSpPr txBox="1"/>
              <p:nvPr/>
            </p:nvSpPr>
            <p:spPr>
              <a:xfrm>
                <a:off x="1178169" y="7735737"/>
                <a:ext cx="25980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6</a:t>
                </a:r>
              </a:p>
            </p:txBody>
          </p:sp>
        </p:grp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9175B0E7-A585-0468-E437-B89987A956FA}"/>
                </a:ext>
              </a:extLst>
            </p:cNvPr>
            <p:cNvGrpSpPr/>
            <p:nvPr/>
          </p:nvGrpSpPr>
          <p:grpSpPr>
            <a:xfrm>
              <a:off x="2995932" y="7650510"/>
              <a:ext cx="1780533" cy="667638"/>
              <a:chOff x="1234110" y="7927907"/>
              <a:chExt cx="1780533" cy="667638"/>
            </a:xfrm>
          </p:grpSpPr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3BD99E7F-98AD-7105-2933-40721702C2A0}"/>
                  </a:ext>
                </a:extLst>
              </p:cNvPr>
              <p:cNvSpPr/>
              <p:nvPr/>
            </p:nvSpPr>
            <p:spPr>
              <a:xfrm>
                <a:off x="1234611" y="7927907"/>
                <a:ext cx="310896" cy="38862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CD9A959A-C50D-97AE-00D3-E5A86986653F}"/>
                  </a:ext>
                </a:extLst>
              </p:cNvPr>
              <p:cNvSpPr/>
              <p:nvPr/>
            </p:nvSpPr>
            <p:spPr>
              <a:xfrm>
                <a:off x="1601895" y="7927907"/>
                <a:ext cx="310896" cy="38862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AA9DF396-564B-6E02-3879-AE390FDCC3DD}"/>
                  </a:ext>
                </a:extLst>
              </p:cNvPr>
              <p:cNvSpPr/>
              <p:nvPr/>
            </p:nvSpPr>
            <p:spPr>
              <a:xfrm>
                <a:off x="1969179" y="7927907"/>
                <a:ext cx="310896" cy="38862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D007AC18-F63F-AF76-C725-048DC64EC3AF}"/>
                  </a:ext>
                </a:extLst>
              </p:cNvPr>
              <p:cNvSpPr/>
              <p:nvPr/>
            </p:nvSpPr>
            <p:spPr>
              <a:xfrm>
                <a:off x="2703747" y="7927907"/>
                <a:ext cx="310896" cy="38862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D6BB2D91-361C-199C-7B2C-02E359F38A5A}"/>
                  </a:ext>
                </a:extLst>
              </p:cNvPr>
              <p:cNvSpPr txBox="1"/>
              <p:nvPr/>
            </p:nvSpPr>
            <p:spPr>
              <a:xfrm>
                <a:off x="1234110" y="8287768"/>
                <a:ext cx="25980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1</a:t>
                </a:r>
              </a:p>
            </p:txBody>
          </p:sp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39DEFA61-AEC3-4360-B8FE-83456EF43C18}"/>
                  </a:ext>
                </a:extLst>
              </p:cNvPr>
              <p:cNvSpPr txBox="1"/>
              <p:nvPr/>
            </p:nvSpPr>
            <p:spPr>
              <a:xfrm>
                <a:off x="1984485" y="8283843"/>
                <a:ext cx="25980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3</a:t>
                </a:r>
              </a:p>
            </p:txBody>
          </p:sp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7E0122E9-5417-91C5-5027-02D848DCE564}"/>
                  </a:ext>
                </a:extLst>
              </p:cNvPr>
              <p:cNvSpPr txBox="1"/>
              <p:nvPr/>
            </p:nvSpPr>
            <p:spPr>
              <a:xfrm>
                <a:off x="1627442" y="8282239"/>
                <a:ext cx="25980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2</a:t>
                </a:r>
              </a:p>
            </p:txBody>
          </p:sp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7467D719-BADC-C33F-53C9-EEF742ECB566}"/>
                  </a:ext>
                </a:extLst>
              </p:cNvPr>
              <p:cNvSpPr txBox="1"/>
              <p:nvPr/>
            </p:nvSpPr>
            <p:spPr>
              <a:xfrm>
                <a:off x="2321580" y="8282238"/>
                <a:ext cx="25980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4</a:t>
                </a:r>
              </a:p>
            </p:txBody>
          </p:sp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3ECDE957-A2E7-778B-00C3-D93EB27371DA}"/>
                  </a:ext>
                </a:extLst>
              </p:cNvPr>
              <p:cNvSpPr txBox="1"/>
              <p:nvPr/>
            </p:nvSpPr>
            <p:spPr>
              <a:xfrm>
                <a:off x="2703747" y="8282237"/>
                <a:ext cx="25980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5</a:t>
                </a:r>
              </a:p>
            </p:txBody>
          </p:sp>
        </p:grp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9BC2F927-0EEA-811C-FCE6-94DF9860598E}"/>
                </a:ext>
              </a:extLst>
            </p:cNvPr>
            <p:cNvSpPr txBox="1"/>
            <p:nvPr/>
          </p:nvSpPr>
          <p:spPr>
            <a:xfrm>
              <a:off x="2651347" y="8817746"/>
              <a:ext cx="2598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7</a:t>
              </a: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10569025-15D2-7E41-1698-A4333A35B5DE}"/>
                </a:ext>
              </a:extLst>
            </p:cNvPr>
            <p:cNvSpPr txBox="1"/>
            <p:nvPr/>
          </p:nvSpPr>
          <p:spPr>
            <a:xfrm>
              <a:off x="3019664" y="8813727"/>
              <a:ext cx="2598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8</a:t>
              </a: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35BD3730-FB36-ADF8-A815-156F069E97B5}"/>
                </a:ext>
              </a:extLst>
            </p:cNvPr>
            <p:cNvSpPr txBox="1"/>
            <p:nvPr/>
          </p:nvSpPr>
          <p:spPr>
            <a:xfrm>
              <a:off x="3387835" y="8813727"/>
              <a:ext cx="2598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9</a:t>
              </a: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C5B7D8D4-174F-02B5-F86F-17C933C5FAC3}"/>
                </a:ext>
              </a:extLst>
            </p:cNvPr>
            <p:cNvSpPr txBox="1"/>
            <p:nvPr/>
          </p:nvSpPr>
          <p:spPr>
            <a:xfrm>
              <a:off x="3715063" y="8811822"/>
              <a:ext cx="436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10</a:t>
              </a:r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D2E4EA71-71AD-5072-7895-B3C2500444D0}"/>
                </a:ext>
              </a:extLst>
            </p:cNvPr>
            <p:cNvSpPr txBox="1"/>
            <p:nvPr/>
          </p:nvSpPr>
          <p:spPr>
            <a:xfrm>
              <a:off x="4083234" y="8820004"/>
              <a:ext cx="4361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11</a:t>
              </a: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4C784D4A-1FD9-95D4-CBDA-623F1D3D9762}"/>
                </a:ext>
              </a:extLst>
            </p:cNvPr>
            <p:cNvSpPr txBox="1"/>
            <p:nvPr/>
          </p:nvSpPr>
          <p:spPr>
            <a:xfrm>
              <a:off x="4424464" y="8811822"/>
              <a:ext cx="3952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12</a:t>
              </a:r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009C086E-603A-EBA1-D221-6C31E87D3379}"/>
                </a:ext>
              </a:extLst>
            </p:cNvPr>
            <p:cNvSpPr txBox="1"/>
            <p:nvPr/>
          </p:nvSpPr>
          <p:spPr>
            <a:xfrm>
              <a:off x="4792634" y="8820004"/>
              <a:ext cx="3952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13</a:t>
              </a: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8CBCB330-B4EC-96A4-59B8-3E738DB588F3}"/>
                </a:ext>
              </a:extLst>
            </p:cNvPr>
            <p:cNvSpPr txBox="1"/>
            <p:nvPr/>
          </p:nvSpPr>
          <p:spPr>
            <a:xfrm>
              <a:off x="5172652" y="8820004"/>
              <a:ext cx="3952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14</a:t>
              </a:r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560BD06E-6CA0-3843-0A2E-A1626DF2BBB9}"/>
              </a:ext>
            </a:extLst>
          </p:cNvPr>
          <p:cNvSpPr/>
          <p:nvPr/>
        </p:nvSpPr>
        <p:spPr>
          <a:xfrm>
            <a:off x="5967979" y="2996527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4E0C76D-B3C8-89DF-ABBB-22B073B1E98E}"/>
              </a:ext>
            </a:extLst>
          </p:cNvPr>
          <p:cNvSpPr/>
          <p:nvPr/>
        </p:nvSpPr>
        <p:spPr>
          <a:xfrm>
            <a:off x="5222889" y="2998148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082D939-4459-4B51-376B-1914A474558F}"/>
              </a:ext>
            </a:extLst>
          </p:cNvPr>
          <p:cNvSpPr/>
          <p:nvPr/>
        </p:nvSpPr>
        <p:spPr>
          <a:xfrm>
            <a:off x="5590173" y="2996527"/>
            <a:ext cx="310896" cy="388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EEFE806-1B8E-F6A1-65ED-257B5C2F144E}"/>
              </a:ext>
            </a:extLst>
          </p:cNvPr>
          <p:cNvSpPr txBox="1"/>
          <p:nvPr/>
        </p:nvSpPr>
        <p:spPr>
          <a:xfrm>
            <a:off x="3085194" y="307899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and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E5F1520-52DB-2686-9CCD-F505E87B4D5A}"/>
              </a:ext>
            </a:extLst>
          </p:cNvPr>
          <p:cNvGrpSpPr/>
          <p:nvPr/>
        </p:nvGrpSpPr>
        <p:grpSpPr>
          <a:xfrm>
            <a:off x="2611854" y="4359157"/>
            <a:ext cx="2261304" cy="696397"/>
            <a:chOff x="1178670" y="7374255"/>
            <a:chExt cx="2261304" cy="696397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D06F2B4-B340-FB49-A3D1-B86CE2C9641E}"/>
                </a:ext>
              </a:extLst>
            </p:cNvPr>
            <p:cNvSpPr/>
            <p:nvPr/>
          </p:nvSpPr>
          <p:spPr>
            <a:xfrm>
              <a:off x="1178670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8ED3609-9A58-ACE4-41FB-E7295611FF6B}"/>
                </a:ext>
              </a:extLst>
            </p:cNvPr>
            <p:cNvSpPr/>
            <p:nvPr/>
          </p:nvSpPr>
          <p:spPr>
            <a:xfrm>
              <a:off x="1545954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8E0DAF77-4C42-9A41-FD80-607AEAD95FFE}"/>
                </a:ext>
              </a:extLst>
            </p:cNvPr>
            <p:cNvSpPr/>
            <p:nvPr/>
          </p:nvSpPr>
          <p:spPr>
            <a:xfrm>
              <a:off x="1913238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4DECC4D-BFA5-8A51-50DA-083AD48F5B72}"/>
                </a:ext>
              </a:extLst>
            </p:cNvPr>
            <p:cNvSpPr/>
            <p:nvPr/>
          </p:nvSpPr>
          <p:spPr>
            <a:xfrm>
              <a:off x="2280522" y="7377497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8CF3FD5-E547-AE14-E826-19041A04FF11}"/>
                </a:ext>
              </a:extLst>
            </p:cNvPr>
            <p:cNvSpPr/>
            <p:nvPr/>
          </p:nvSpPr>
          <p:spPr>
            <a:xfrm>
              <a:off x="2647806" y="7375876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E7019909-0091-AD72-0660-1BE24CCC9EE5}"/>
                </a:ext>
              </a:extLst>
            </p:cNvPr>
            <p:cNvSpPr/>
            <p:nvPr/>
          </p:nvSpPr>
          <p:spPr>
            <a:xfrm>
              <a:off x="3022491" y="7374255"/>
              <a:ext cx="310896" cy="38862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C32C16E-F21B-7E41-A3CC-2DE9D498D2DA}"/>
                </a:ext>
              </a:extLst>
            </p:cNvPr>
            <p:cNvSpPr txBox="1"/>
            <p:nvPr/>
          </p:nvSpPr>
          <p:spPr>
            <a:xfrm>
              <a:off x="2985452" y="7762875"/>
              <a:ext cx="45452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14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35907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344</Words>
  <Application>Microsoft Office PowerPoint</Application>
  <PresentationFormat>Custom</PresentationFormat>
  <Paragraphs>85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Theresa Lueke</dc:creator>
  <cp:lastModifiedBy>Theresa Lueke</cp:lastModifiedBy>
  <cp:revision>1</cp:revision>
  <dcterms:created xsi:type="dcterms:W3CDTF">2025-12-12T17:43:05Z</dcterms:created>
  <dcterms:modified xsi:type="dcterms:W3CDTF">2025-12-12T22:08:11Z</dcterms:modified>
</cp:coreProperties>
</file>